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7" d="100"/>
          <a:sy n="77" d="100"/>
        </p:scale>
        <p:origin x="-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5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</a:p>
          <a:p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Проект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« Волшебный мир бумаги» в</a:t>
            </a:r>
          </a:p>
          <a:p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подготовительной группе.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Авторы проекта: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Пасынкова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Н.П.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Звонарева О.П.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29576" cy="642942"/>
          </a:xfrm>
        </p:spPr>
        <p:txBody>
          <a:bodyPr/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Закрепили технику рисования на бумаге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восковыми мелками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0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4863176" cy="3429024"/>
          </a:xfrm>
        </p:spPr>
      </p:pic>
    </p:spTree>
    <p:extLst>
      <p:ext uri="{BB962C8B-B14F-4D97-AF65-F5344CB8AC3E}">
        <p14:creationId xmlns:p14="http://schemas.microsoft.com/office/powerpoint/2010/main" val="37527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Освоили технику мозаики из бумаги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3"/>
            <a:ext cx="5040560" cy="3780420"/>
          </a:xfrm>
        </p:spPr>
      </p:pic>
    </p:spTree>
    <p:extLst>
      <p:ext uri="{BB962C8B-B14F-4D97-AF65-F5344CB8AC3E}">
        <p14:creationId xmlns:p14="http://schemas.microsoft.com/office/powerpoint/2010/main" val="408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29576" cy="78581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Попробовали плести из бумаги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564357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344816" cy="850106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 время совместной деятельности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научились делать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бумаги лилии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170521" cy="3877891"/>
          </a:xfrm>
        </p:spPr>
      </p:pic>
    </p:spTree>
    <p:extLst>
      <p:ext uri="{BB962C8B-B14F-4D97-AF65-F5344CB8AC3E}">
        <p14:creationId xmlns:p14="http://schemas.microsoft.com/office/powerpoint/2010/main" val="2010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346050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также: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1"/>
            <a:ext cx="5537588" cy="3816424"/>
          </a:xfrm>
        </p:spPr>
      </p:pic>
    </p:spTree>
    <p:extLst>
      <p:ext uri="{BB962C8B-B14F-4D97-AF65-F5344CB8AC3E}">
        <p14:creationId xmlns:p14="http://schemas.microsoft.com/office/powerpoint/2010/main" val="272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808312" cy="936104"/>
          </a:xfrm>
        </p:spPr>
        <p:txBody>
          <a:bodyPr/>
          <a:lstStyle/>
          <a:p>
            <a:r>
              <a:rPr lang="ru-RU" dirty="0" smtClean="0"/>
              <a:t>В проекте приняли участие и родители с детьми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339796" cy="4453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 Ватке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изготовила поделку к Пасхе с использованием нескольких техник(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оригамми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аппликация)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2674640" cy="886420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Дроковых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3384376" cy="45112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Использовали в своей  аппликации и бумагу и природный материал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Полина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Филькинштейн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сделала поделку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0115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еще мы очень много рисовали!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очень понравился детям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70" y="1192831"/>
            <a:ext cx="2736305" cy="1930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7855"/>
            <a:ext cx="2476752" cy="1913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4105"/>
            <a:ext cx="2604778" cy="1900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48" y="3041895"/>
            <a:ext cx="2628375" cy="1971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23" y="3022741"/>
            <a:ext cx="2679449" cy="20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46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/>
              <a:t>Участники:</a:t>
            </a:r>
            <a:endParaRPr lang="ru-RU" sz="2400" dirty="0"/>
          </a:p>
          <a:p>
            <a:pPr lvl="0"/>
            <a:r>
              <a:rPr lang="ru-RU" sz="2400" dirty="0"/>
              <a:t>дети подготовительной группы;</a:t>
            </a:r>
          </a:p>
          <a:p>
            <a:pPr lvl="0"/>
            <a:r>
              <a:rPr lang="ru-RU" sz="2400" dirty="0"/>
              <a:t>воспитатели группы;</a:t>
            </a:r>
          </a:p>
          <a:p>
            <a:pPr lvl="0"/>
            <a:r>
              <a:rPr lang="ru-RU" sz="2400" dirty="0"/>
              <a:t>родители детей</a:t>
            </a:r>
            <a:r>
              <a:rPr lang="ru-RU" sz="2400" dirty="0" smtClean="0"/>
              <a:t>.</a:t>
            </a:r>
            <a:r>
              <a:rPr lang="ru-RU" sz="2400" b="1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ru-RU" sz="2400" b="1" u="sng" dirty="0"/>
              <a:t>Длительность проекта: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апрель-май </a:t>
            </a:r>
            <a:r>
              <a:rPr lang="ru-RU" sz="2400" dirty="0"/>
              <a:t>2014 </a:t>
            </a:r>
            <a:r>
              <a:rPr lang="ru-RU" sz="2400" dirty="0" smtClean="0"/>
              <a:t>года</a:t>
            </a:r>
          </a:p>
          <a:p>
            <a:pPr marL="0" indent="0">
              <a:buNone/>
            </a:pPr>
            <a:r>
              <a:rPr lang="ru-RU" sz="2400" dirty="0"/>
              <a:t>Проект интегрируется с такими образовательными областями, как « Познание»,  «Труд», «Художественное творчество», « Социализация», «Коммуникация», « Чтение художественной литературы».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4002236"/>
          </a:xfrm>
        </p:spPr>
        <p:txBody>
          <a:bodyPr/>
          <a:lstStyle/>
          <a:p>
            <a:r>
              <a:rPr lang="ru-RU" b="1" u="sng" dirty="0"/>
              <a:t>Цель проекта:</a:t>
            </a:r>
            <a:r>
              <a:rPr lang="ru-RU" dirty="0"/>
              <a:t> Формировать представления </a:t>
            </a:r>
            <a:r>
              <a:rPr lang="ru-RU" dirty="0" smtClean="0"/>
              <a:t>детей </a:t>
            </a:r>
            <a:r>
              <a:rPr lang="ru-RU" dirty="0"/>
              <a:t>о бумаге, разных ее видах, качествах и свойствах бумаги, истории ее создания; развивать обследовательские действия и уметь устанавливать причинно-следственные связи между качеством бумаги и ее назначением. Воспитывать интерес к познанию окру­жающего мира. Познакомить детей с использованием в быту и народном хозяйстве; воспитывать экономное, бережное отношение к бумаге.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u="sng" dirty="0"/>
              <a:t>Область « Познание»</a:t>
            </a:r>
            <a:endParaRPr lang="ru-RU" dirty="0"/>
          </a:p>
          <a:p>
            <a:pPr lvl="0"/>
            <a:r>
              <a:rPr lang="ru-RU" dirty="0"/>
              <a:t>Помочь детям узнать о свойствах и качествах бумаги.</a:t>
            </a:r>
          </a:p>
          <a:p>
            <a:pPr lvl="0"/>
            <a:r>
              <a:rPr lang="ru-RU" dirty="0"/>
              <a:t>Развивать познавательный интерес к исследовательской деятельности, желание познать новое.</a:t>
            </a:r>
          </a:p>
          <a:p>
            <a:pPr lvl="0"/>
            <a:r>
              <a:rPr lang="ru-RU" dirty="0"/>
              <a:t> Формировать исследовательские навыки.</a:t>
            </a:r>
          </a:p>
          <a:p>
            <a:r>
              <a:rPr lang="ru-RU" u="sng" dirty="0"/>
              <a:t>Образовательная область «Труд»</a:t>
            </a:r>
            <a:endParaRPr lang="ru-RU" dirty="0"/>
          </a:p>
          <a:p>
            <a:pPr lvl="0"/>
            <a:r>
              <a:rPr lang="ru-RU" dirty="0"/>
              <a:t>Расширение круга знаний и представлений о совершенствовании рукотворного мира.</a:t>
            </a:r>
          </a:p>
          <a:p>
            <a:pPr lvl="0"/>
            <a:r>
              <a:rPr lang="ru-RU" dirty="0"/>
              <a:t>Расширять детские представления о многообразии естественных и искусственных материалов, используемых в экспериментировании.</a:t>
            </a:r>
          </a:p>
          <a:p>
            <a:pPr lvl="0"/>
            <a:r>
              <a:rPr lang="ru-RU" dirty="0"/>
              <a:t>Побуждает детей к творческой разработке замысла, поиску необходимого материала для его реализации (экспериментирование, конструирование из бумаги, ручной труд).</a:t>
            </a:r>
          </a:p>
        </p:txBody>
      </p:sp>
    </p:spTree>
    <p:extLst>
      <p:ext uri="{BB962C8B-B14F-4D97-AF65-F5344CB8AC3E}">
        <p14:creationId xmlns:p14="http://schemas.microsoft.com/office/powerpoint/2010/main" val="11818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u="sng" dirty="0"/>
              <a:t>Область « Познание»</a:t>
            </a:r>
            <a:endParaRPr lang="ru-RU" dirty="0"/>
          </a:p>
          <a:p>
            <a:pPr lvl="0"/>
            <a:r>
              <a:rPr lang="ru-RU" dirty="0"/>
              <a:t>Помочь детям узнать о свойствах и качествах бумаги.</a:t>
            </a:r>
          </a:p>
          <a:p>
            <a:pPr lvl="0"/>
            <a:r>
              <a:rPr lang="ru-RU" dirty="0"/>
              <a:t>Развивать познавательный интерес к исследовательской деятельности, желание познать новое.</a:t>
            </a:r>
          </a:p>
          <a:p>
            <a:pPr lvl="0"/>
            <a:r>
              <a:rPr lang="ru-RU" dirty="0"/>
              <a:t> Формировать исследовательские навыки.</a:t>
            </a:r>
          </a:p>
          <a:p>
            <a:r>
              <a:rPr lang="ru-RU" u="sng" dirty="0"/>
              <a:t>Образовательная область «Труд»</a:t>
            </a:r>
            <a:endParaRPr lang="ru-RU" dirty="0"/>
          </a:p>
          <a:p>
            <a:pPr lvl="0"/>
            <a:r>
              <a:rPr lang="ru-RU" dirty="0"/>
              <a:t>Расширение круга знаний и представлений о совершенствовании рукотворного мира.</a:t>
            </a:r>
          </a:p>
          <a:p>
            <a:pPr lvl="0"/>
            <a:r>
              <a:rPr lang="ru-RU" dirty="0"/>
              <a:t>Расширять детские представления о многообразии естественных и искусственных материалов, используемых в экспериментировании.</a:t>
            </a:r>
          </a:p>
          <a:p>
            <a:pPr lvl="0"/>
            <a:r>
              <a:rPr lang="ru-RU" dirty="0"/>
              <a:t>Побуждает детей к творческой разработке замысла, поиску необходимого материала для его реализации (экспериментирование, конструирование из бумаги, ручной труд).</a:t>
            </a:r>
          </a:p>
        </p:txBody>
      </p:sp>
    </p:spTree>
    <p:extLst>
      <p:ext uri="{BB962C8B-B14F-4D97-AF65-F5344CB8AC3E}">
        <p14:creationId xmlns:p14="http://schemas.microsoft.com/office/powerpoint/2010/main" val="7442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Область «Коммуникация»</a:t>
            </a:r>
            <a:endParaRPr lang="ru-RU" dirty="0"/>
          </a:p>
          <a:p>
            <a:pPr lvl="0"/>
            <a:r>
              <a:rPr lang="ru-RU" dirty="0"/>
              <a:t>Развивать умение игрового и делового общения со сверстниками, желание участвовать в совместной коллективной деятельности.</a:t>
            </a:r>
          </a:p>
          <a:p>
            <a:pPr lvl="0"/>
            <a:r>
              <a:rPr lang="ru-RU" dirty="0"/>
              <a:t>Развивать связанную речь, активизировать и обогащать словарь.</a:t>
            </a:r>
          </a:p>
          <a:p>
            <a:r>
              <a:rPr lang="ru-RU" u="sng" dirty="0"/>
              <a:t>Область «Чтение художественной литературы»</a:t>
            </a:r>
            <a:endParaRPr lang="ru-RU" dirty="0"/>
          </a:p>
          <a:p>
            <a:pPr lvl="0"/>
            <a:r>
              <a:rPr lang="ru-RU" dirty="0"/>
              <a:t>Поддерживать у детей интерес к литературе, воспитывать любовь к книге. </a:t>
            </a:r>
          </a:p>
          <a:p>
            <a:pPr lvl="0"/>
            <a:r>
              <a:rPr lang="ru-RU" dirty="0"/>
              <a:t>Способствовать развитию художественного восприятия текста в единстве его содержания и формы, смыслового и эмоционального подтекстов.</a:t>
            </a:r>
          </a:p>
          <a:p>
            <a:pPr lvl="0"/>
            <a:r>
              <a:rPr lang="ru-RU" dirty="0"/>
              <a:t>Обеспечить совершенствование умений художественно-речевой деятельности на основе литературных текстов (пересказывать, выразительно рассказывать наизусть стихи, сочинять рассказы, придумывать загадки)</a:t>
            </a:r>
          </a:p>
        </p:txBody>
      </p:sp>
    </p:spTree>
    <p:extLst>
      <p:ext uri="{BB962C8B-B14F-4D97-AF65-F5344CB8AC3E}">
        <p14:creationId xmlns:p14="http://schemas.microsoft.com/office/powerpoint/2010/main" val="2435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занятиях, дети познакомились с историей появления бумаги, с видами бумаги, со свойствами бумаги, с применением бумаги в жизни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0" y="1761949"/>
            <a:ext cx="4334969" cy="32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этому проекту дети группы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освоили технику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оригамми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изготовили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340769"/>
            <a:ext cx="3240360" cy="3600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Стриж(оригами)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4346959" cy="30963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268761"/>
            <a:ext cx="3610744" cy="504056"/>
          </a:xfrm>
        </p:spPr>
        <p:txBody>
          <a:bodyPr/>
          <a:lstStyle/>
          <a:p>
            <a:r>
              <a:rPr lang="ru-RU" dirty="0" smtClean="0"/>
              <a:t>Лебедь(оригами)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40022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Кит(оригами)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0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857232"/>
            <a:ext cx="5334037" cy="4000528"/>
          </a:xfrm>
        </p:spPr>
      </p:pic>
    </p:spTree>
    <p:extLst>
      <p:ext uri="{BB962C8B-B14F-4D97-AF65-F5344CB8AC3E}">
        <p14:creationId xmlns:p14="http://schemas.microsoft.com/office/powerpoint/2010/main" val="145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460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Благодаря этому проекту дети группы «Чунга- чанга» освоили технику оригамми и изготовили</vt:lpstr>
      <vt:lpstr>Кит(оригами)</vt:lpstr>
      <vt:lpstr>Закрепили технику рисования на бумаге восковыми мелками</vt:lpstr>
      <vt:lpstr>Освоили технику мозаики из бумаги</vt:lpstr>
      <vt:lpstr>Попробовали плести из бумаги</vt:lpstr>
      <vt:lpstr>Во время совместной деятельности научились делать  из бумаги лилии</vt:lpstr>
      <vt:lpstr>А также:</vt:lpstr>
      <vt:lpstr>В проекте приняли участие и родители с детьми</vt:lpstr>
      <vt:lpstr>Семья Дроковых</vt:lpstr>
      <vt:lpstr>Презентация PowerPoint</vt:lpstr>
      <vt:lpstr>А еще мы очень много рисовали! Проект очень понравился детям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735</cp:revision>
  <dcterms:created xsi:type="dcterms:W3CDTF">2010-05-23T14:28:12Z</dcterms:created>
  <dcterms:modified xsi:type="dcterms:W3CDTF">2014-05-27T16:55:01Z</dcterms:modified>
</cp:coreProperties>
</file>